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7" r:id="rId2"/>
    <p:sldId id="257" r:id="rId3"/>
    <p:sldId id="258" r:id="rId4"/>
    <p:sldId id="266" r:id="rId5"/>
    <p:sldId id="265" r:id="rId6"/>
    <p:sldId id="260" r:id="rId7"/>
    <p:sldId id="269" r:id="rId8"/>
    <p:sldId id="261" r:id="rId9"/>
    <p:sldId id="262" r:id="rId10"/>
    <p:sldId id="263" r:id="rId11"/>
    <p:sldId id="264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8" d="100"/>
          <a:sy n="48" d="100"/>
        </p:scale>
        <p:origin x="-6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275C2-4EAC-6F46-94B7-2F5BAB85037E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456A0-8DFF-FC46-9338-ECE23AD51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18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823051-6AEA-0E45-87A8-C5E6389F2540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6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Map of the assassination, 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078E-ABF3-CA45-BCBE-C96F5AC4B5DD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84CA-082E-5F40-B9BE-76AED0D6C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078E-ABF3-CA45-BCBE-C96F5AC4B5DD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84CA-082E-5F40-B9BE-76AED0D6C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078E-ABF3-CA45-BCBE-C96F5AC4B5DD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84CA-082E-5F40-B9BE-76AED0D6C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078E-ABF3-CA45-BCBE-C96F5AC4B5DD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84CA-082E-5F40-B9BE-76AED0D6C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078E-ABF3-CA45-BCBE-C96F5AC4B5DD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84CA-082E-5F40-B9BE-76AED0D6C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078E-ABF3-CA45-BCBE-C96F5AC4B5DD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84CA-082E-5F40-B9BE-76AED0D6C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078E-ABF3-CA45-BCBE-C96F5AC4B5DD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84CA-082E-5F40-B9BE-76AED0D6C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078E-ABF3-CA45-BCBE-C96F5AC4B5DD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84CA-082E-5F40-B9BE-76AED0D6C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078E-ABF3-CA45-BCBE-C96F5AC4B5DD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84CA-082E-5F40-B9BE-76AED0D6C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078E-ABF3-CA45-BCBE-C96F5AC4B5DD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84CA-082E-5F40-B9BE-76AED0D6C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078E-ABF3-CA45-BCBE-C96F5AC4B5DD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84CA-082E-5F40-B9BE-76AED0D6C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D078E-ABF3-CA45-BCBE-C96F5AC4B5DD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B84CA-082E-5F40-B9BE-76AED0D6C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914400" y="1727884"/>
            <a:ext cx="7772400" cy="147569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Christopher Clark </a:t>
            </a:r>
            <a:r>
              <a:rPr lang="en-US" sz="4000" dirty="0" smtClean="0">
                <a:latin typeface="Garamond"/>
                <a:cs typeface="Garamond"/>
              </a:rPr>
              <a:t/>
            </a:r>
            <a:br>
              <a:rPr lang="en-US" sz="4000" dirty="0" smtClean="0">
                <a:latin typeface="Garamond"/>
                <a:cs typeface="Garamond"/>
              </a:rPr>
            </a:br>
            <a:r>
              <a:rPr lang="en-US" sz="4000" dirty="0" smtClean="0">
                <a:latin typeface="Garamond"/>
                <a:cs typeface="Garamond"/>
              </a:rPr>
              <a:t>How Europe Went to War in 1914 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990600" cy="533400"/>
          </a:xfrm>
        </p:spPr>
        <p:txBody>
          <a:bodyPr/>
          <a:lstStyle/>
          <a:p>
            <a:endParaRPr lang="en-US" sz="800"/>
          </a:p>
        </p:txBody>
      </p:sp>
      <p:pic>
        <p:nvPicPr>
          <p:cNvPr id="14341" name="Picture 4" descr="trench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0400"/>
            <a:ext cx="9144000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609600"/>
            <a:ext cx="5029200" cy="1143000"/>
          </a:xfrm>
        </p:spPr>
        <p:txBody>
          <a:bodyPr/>
          <a:lstStyle/>
          <a:p>
            <a:pPr eaLnBrk="1" hangingPunct="1"/>
            <a:r>
              <a:rPr lang="en-US" sz="3000"/>
              <a:t>Gavrilo Princip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05800" y="1981200"/>
            <a:ext cx="152400" cy="1524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en-US" sz="2800"/>
          </a:p>
        </p:txBody>
      </p:sp>
      <p:pic>
        <p:nvPicPr>
          <p:cNvPr id="26628" name="Picture 5" descr="Princi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3073400" cy="600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princip and jack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819400"/>
            <a:ext cx="3143250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/>
              <a:t>Four of the conspirators:  Čubrilović, Čabrinović, Ilić, Grabez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19800"/>
            <a:ext cx="228600" cy="762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en-US" sz="2800"/>
          </a:p>
        </p:txBody>
      </p:sp>
      <p:pic>
        <p:nvPicPr>
          <p:cNvPr id="27652" name="Picture 4" descr="cubrilov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09800"/>
            <a:ext cx="1371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505200"/>
            <a:ext cx="2209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905000"/>
            <a:ext cx="1219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35814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1219200"/>
            <a:ext cx="1676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914400" y="1476824"/>
            <a:ext cx="7772400" cy="1726751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Garamond"/>
                <a:cs typeface="Garamond"/>
              </a:rPr>
              <a:t/>
            </a:r>
            <a:br>
              <a:rPr lang="en-US" sz="4000" dirty="0" smtClean="0">
                <a:latin typeface="Garamond"/>
                <a:cs typeface="Garamond"/>
              </a:rPr>
            </a:br>
            <a:r>
              <a:rPr lang="en-US" sz="4000" dirty="0" smtClean="0">
                <a:latin typeface="Garamond"/>
                <a:cs typeface="Garamond"/>
              </a:rPr>
              <a:t>How Europe Went to War in 1914 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990600" cy="533400"/>
          </a:xfrm>
        </p:spPr>
        <p:txBody>
          <a:bodyPr/>
          <a:lstStyle/>
          <a:p>
            <a:endParaRPr lang="en-US" sz="800"/>
          </a:p>
        </p:txBody>
      </p:sp>
      <p:pic>
        <p:nvPicPr>
          <p:cNvPr id="14341" name="Picture 4" descr="trench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0400"/>
            <a:ext cx="9144000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/>
              <a:t>Archduke Franz Ferdinand and Sophie Chotek, Duchess of Hohenberg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19800"/>
            <a:ext cx="228600" cy="762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en-US" sz="2800"/>
          </a:p>
        </p:txBody>
      </p:sp>
      <p:pic>
        <p:nvPicPr>
          <p:cNvPr id="14340" name="Picture 4" descr="ArchdukeFranzFerdinaat sarajevo 28 ju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438400"/>
            <a:ext cx="4267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/>
              <a:t>Last images before the assassination</a:t>
            </a: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5364" name="Picture 1028" descr="o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812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ALL5295706.gif"/>
          <p:cNvPicPr>
            <a:picLocks noGrp="1" noChangeAspect="1"/>
          </p:cNvPicPr>
          <p:nvPr>
            <p:ph idx="1"/>
          </p:nvPr>
        </p:nvPicPr>
        <p:blipFill>
          <a:blip r:embed="rId2"/>
          <a:srcRect l="-12103" r="-12103"/>
          <a:stretch>
            <a:fillRect/>
          </a:stretch>
        </p:blipFill>
        <p:spPr>
          <a:xfrm>
            <a:off x="-1025467" y="274638"/>
            <a:ext cx="11184735" cy="61511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7"/>
            <a:ext cx="9144000" cy="6297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152400" cy="152400"/>
          </a:xfrm>
        </p:spPr>
        <p:txBody>
          <a:bodyPr>
            <a:normAutofit fontScale="90000"/>
          </a:bodyPr>
          <a:lstStyle/>
          <a:p>
            <a:pPr eaLnBrk="1" hangingPunct="1"/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943600"/>
            <a:ext cx="304800" cy="1524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en-US" sz="2800"/>
          </a:p>
        </p:txBody>
      </p:sp>
      <p:pic>
        <p:nvPicPr>
          <p:cNvPr id="20484" name="Picture 4" descr="796px-Sarajevo-assn-ch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838200"/>
            <a:ext cx="71374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298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Sarajevo City Hall, 28 June 1914</a:t>
            </a:r>
            <a:endParaRPr lang="en-US" sz="2800" dirty="0"/>
          </a:p>
        </p:txBody>
      </p:sp>
      <p:pic>
        <p:nvPicPr>
          <p:cNvPr id="4" name="Content Placeholder 3" descr="0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9137" r="-19137"/>
          <a:stretch>
            <a:fillRect/>
          </a:stretch>
        </p:blipFill>
        <p:spPr>
          <a:xfrm>
            <a:off x="-399243" y="1107618"/>
            <a:ext cx="10186312" cy="55354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6200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/>
              <a:t>The assassination: an artist’s impression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867400"/>
            <a:ext cx="152400" cy="228600"/>
          </a:xfrm>
        </p:spPr>
        <p:txBody>
          <a:bodyPr>
            <a:normAutofit fontScale="400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en-US" sz="2800"/>
          </a:p>
        </p:txBody>
      </p:sp>
      <p:pic>
        <p:nvPicPr>
          <p:cNvPr id="24580" name="Picture 4" descr="assass pic ill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066800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685800" y="457200"/>
            <a:ext cx="76200" cy="152400"/>
          </a:xfrm>
        </p:spPr>
        <p:txBody>
          <a:bodyPr>
            <a:normAutofit fontScale="90000"/>
          </a:bodyPr>
          <a:lstStyle/>
          <a:p>
            <a:pPr eaLnBrk="1" hangingPunct="1"/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5604" name="Picture 4" descr="gw_princip_arrest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9886950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51</Words>
  <Application>Microsoft Office PowerPoint</Application>
  <PresentationFormat>On-screen Show (4:3)</PresentationFormat>
  <Paragraphs>10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Christopher Clark  How Europe Went to War in 1914 </vt:lpstr>
      <vt:lpstr>Archduke Franz Ferdinand and Sophie Chotek, Duchess of Hohenberg</vt:lpstr>
      <vt:lpstr>Last images before the assassination</vt:lpstr>
      <vt:lpstr>PowerPoint Presentation</vt:lpstr>
      <vt:lpstr>PowerPoint Presentation</vt:lpstr>
      <vt:lpstr>PowerPoint Presentation</vt:lpstr>
      <vt:lpstr>Sarajevo City Hall, 28 June 1914</vt:lpstr>
      <vt:lpstr>The assassination: an artist’s impression</vt:lpstr>
      <vt:lpstr>PowerPoint Presentation</vt:lpstr>
      <vt:lpstr>Gavrilo Princip</vt:lpstr>
      <vt:lpstr>Four of the conspirators:  Čubrilović, Čabrinović, Ilić, Grabez</vt:lpstr>
      <vt:lpstr> How Europe Went to War in 1914 </vt:lpstr>
    </vt:vector>
  </TitlesOfParts>
  <Company>University of Cambridge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Archduke Franz Ferdinand and Sophie Chotek, Duchess of Hohenberg</dc:title>
  <dc:creator>Christopher Clark</dc:creator>
  <cp:lastModifiedBy>tech</cp:lastModifiedBy>
  <cp:revision>18</cp:revision>
  <dcterms:created xsi:type="dcterms:W3CDTF">2014-09-29T16:03:04Z</dcterms:created>
  <dcterms:modified xsi:type="dcterms:W3CDTF">2014-09-29T18:10:52Z</dcterms:modified>
</cp:coreProperties>
</file>