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302" r:id="rId2"/>
    <p:sldId id="257" r:id="rId3"/>
    <p:sldId id="256" r:id="rId4"/>
    <p:sldId id="258" r:id="rId5"/>
    <p:sldId id="259" r:id="rId6"/>
    <p:sldId id="260" r:id="rId7"/>
    <p:sldId id="262" r:id="rId8"/>
    <p:sldId id="261" r:id="rId9"/>
    <p:sldId id="263" r:id="rId10"/>
    <p:sldId id="265" r:id="rId11"/>
    <p:sldId id="264" r:id="rId12"/>
    <p:sldId id="266" r:id="rId13"/>
    <p:sldId id="268" r:id="rId14"/>
    <p:sldId id="269" r:id="rId15"/>
    <p:sldId id="267" r:id="rId16"/>
    <p:sldId id="270" r:id="rId17"/>
    <p:sldId id="271" r:id="rId18"/>
    <p:sldId id="273" r:id="rId19"/>
    <p:sldId id="274" r:id="rId20"/>
    <p:sldId id="272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7" r:id="rId32"/>
    <p:sldId id="280" r:id="rId33"/>
    <p:sldId id="286" r:id="rId34"/>
    <p:sldId id="288" r:id="rId35"/>
    <p:sldId id="289" r:id="rId36"/>
    <p:sldId id="290" r:id="rId37"/>
    <p:sldId id="291" r:id="rId38"/>
    <p:sldId id="293" r:id="rId39"/>
    <p:sldId id="292" r:id="rId40"/>
    <p:sldId id="294" r:id="rId41"/>
    <p:sldId id="295" r:id="rId42"/>
    <p:sldId id="296" r:id="rId43"/>
    <p:sldId id="297" r:id="rId44"/>
    <p:sldId id="300" r:id="rId45"/>
    <p:sldId id="299" r:id="rId46"/>
    <p:sldId id="301" r:id="rId4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02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5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6B799F9-08C0-4D60-8281-CCECF5A8DCE2}" type="datetimeFigureOut">
              <a:rPr lang="en-US"/>
              <a:pPr>
                <a:defRPr/>
              </a:pPr>
              <a:t>6/15/2015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74B805-DFCE-4209-BC87-A01DE6525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F591F7-83EF-4857-9C89-BA6B6B917D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C9D28-338A-4FDC-86DB-D58FDA66E49B}" type="datetimeFigureOut">
              <a:rPr lang="en-US"/>
              <a:pPr>
                <a:defRPr/>
              </a:pPr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AEA61-1501-41B9-9ABB-39B7EBCEE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94289-D073-4FC3-BE8E-9FC263FD4A45}" type="datetimeFigureOut">
              <a:rPr lang="en-US"/>
              <a:pPr>
                <a:defRPr/>
              </a:pPr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5CA58-FC54-42F3-9406-E324BBBA3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8C55-E90B-4DB4-8B1F-D7EB20F9FFF0}" type="datetimeFigureOut">
              <a:rPr lang="en-US"/>
              <a:pPr>
                <a:defRPr/>
              </a:pPr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0591B-1CCE-4590-AFF7-C335D2F87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AD217-2432-4028-8C3F-7785EA1F356A}" type="datetimeFigureOut">
              <a:rPr lang="en-US"/>
              <a:pPr>
                <a:defRPr/>
              </a:pPr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51F47-013D-4B7B-8A2F-D75DA5972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600E4-04CE-44B1-8652-A04E641CCA72}" type="datetimeFigureOut">
              <a:rPr lang="en-US"/>
              <a:pPr>
                <a:defRPr/>
              </a:pPr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BB0BC-CB80-462B-9759-4954AFF25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BBF11-90C1-49DB-8670-87D098E9A7BA}" type="datetimeFigureOut">
              <a:rPr lang="en-US"/>
              <a:pPr>
                <a:defRPr/>
              </a:pPr>
              <a:t>6/15/2015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75D83-9E97-4C22-8F67-50FD5C54E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23624-B2C2-4C88-9232-EA9EDA0465F9}" type="datetimeFigureOut">
              <a:rPr lang="en-US"/>
              <a:pPr>
                <a:defRPr/>
              </a:pPr>
              <a:t>6/15/2015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EDA1D-9CBA-4437-8DA9-4183911F0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187A0-5828-43C4-AF1A-DA45C5DEA5BA}" type="datetimeFigureOut">
              <a:rPr lang="en-US"/>
              <a:pPr>
                <a:defRPr/>
              </a:pPr>
              <a:t>6/15/2015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7E4E-BD99-4D8E-B38C-CC69AAC29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252C4-EB72-4FF4-8799-4912FB0FE8A5}" type="datetimeFigureOut">
              <a:rPr lang="en-US"/>
              <a:pPr>
                <a:defRPr/>
              </a:pPr>
              <a:t>6/15/2015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3E289-AC9E-4D0A-83A9-2B04EF678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FFB2D-65E5-40A2-89BF-AB1E2A66208B}" type="datetimeFigureOut">
              <a:rPr lang="en-US"/>
              <a:pPr>
                <a:defRPr/>
              </a:pPr>
              <a:t>6/15/2015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24721-74C6-4E3E-8937-1EE1BC221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ED2B6-5CC4-4CE0-89C3-0AAAEA8F75F1}" type="datetimeFigureOut">
              <a:rPr lang="en-US"/>
              <a:pPr>
                <a:defRPr/>
              </a:pPr>
              <a:t>6/15/2015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09640-13F1-4372-BA16-3E4A1CE5F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5E52E2-C218-45C5-BB36-21D54CC1A718}" type="datetimeFigureOut">
              <a:rPr lang="en-US"/>
              <a:pPr>
                <a:defRPr/>
              </a:pPr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735AED-CFA5-4CAD-A938-19C32CCF2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Picture 5" descr="GRESHAM_COLLEGE_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3025" y="411163"/>
            <a:ext cx="3895725" cy="2336800"/>
          </a:xfrm>
          <a:prstGeom prst="rect">
            <a:avLst/>
          </a:prstGeom>
          <a:noFill/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331788" y="3419475"/>
            <a:ext cx="8488362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GB" sz="4800" b="1">
                <a:latin typeface="Trajan Pro" pitchFamily="18" charset="0"/>
              </a:rPr>
              <a:t>Waterloo:</a:t>
            </a:r>
          </a:p>
          <a:p>
            <a:pPr algn="ctr" defTabSz="914400"/>
            <a:r>
              <a:rPr lang="en-GB" sz="3200" b="1">
                <a:latin typeface="Trajan Pro" pitchFamily="18" charset="0"/>
              </a:rPr>
              <a:t>Causes, Courses and Consequences</a:t>
            </a:r>
          </a:p>
          <a:p>
            <a:pPr algn="ctr" defTabSz="914400"/>
            <a:endParaRPr lang="en-GB" sz="2000">
              <a:latin typeface="Trajan Pro" pitchFamily="18" charset="0"/>
            </a:endParaRPr>
          </a:p>
          <a:p>
            <a:pPr algn="ctr" defTabSz="914400"/>
            <a:r>
              <a:rPr lang="en-GB" sz="2400">
                <a:latin typeface="Trajan Pro" pitchFamily="18" charset="0"/>
              </a:rPr>
              <a:t>Professor Sir Richard Evans FBA</a:t>
            </a:r>
          </a:p>
          <a:p>
            <a:pPr algn="ctr" defTabSz="914400"/>
            <a:r>
              <a:rPr lang="en-GB" sz="2400">
                <a:latin typeface="Trajan Pro" pitchFamily="18" charset="0"/>
              </a:rPr>
              <a:t>Provost of Gresham College</a:t>
            </a:r>
            <a:endParaRPr lang="en-US" sz="2400">
              <a:latin typeface="Trajan Pro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350px-Leipzig_Battle_2.sv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600" y="414338"/>
            <a:ext cx="84677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640px-Napoleon's_exile_to_Elba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7475" y="544513"/>
            <a:ext cx="6451600" cy="52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Louis_XVIII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0" y="484188"/>
            <a:ext cx="4264025" cy="56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louisxvii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942975"/>
            <a:ext cx="755650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1024px-Beaume_-_Napoléon_Ier_quittant_l'île_d'Elbe_-_183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963" y="1217613"/>
            <a:ext cx="7605712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d1c6af0ffec8091fc31008cdc95528b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2063" y="1533525"/>
            <a:ext cx="414337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d3982412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5225" y="592138"/>
            <a:ext cx="4437063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vienna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1187450"/>
            <a:ext cx="7834313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napoleon_1815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5225" y="498475"/>
            <a:ext cx="4292600" cy="56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640px-Strategic_Situation_of_Western_Europe_181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00025"/>
            <a:ext cx="821055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Waterloo-by-William-Holmes-Sulliva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8" y="1103313"/>
            <a:ext cx="7629525" cy="46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ruikshank_-_Old_Blucher_beating_the_Corsican_Big_Dru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513" y="485775"/>
            <a:ext cx="8431212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Ligny_map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5475" y="1552575"/>
            <a:ext cx="5437188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blucher-lign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9463" y="1547813"/>
            <a:ext cx="5302250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Quatre-Bras-and-Ligny-Ma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5488" y="1128713"/>
            <a:ext cx="5367337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640px-Waterloo_Campaign_map-alt3.sv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4688" y="153988"/>
            <a:ext cx="5422900" cy="616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640px-Sir_Arthur_Wellesley,_1st_Duke_of_Wellingt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6175" y="581025"/>
            <a:ext cx="4468813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map-2pm-6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3525" y="1409700"/>
            <a:ext cx="560387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1024px-Andrieux_-_La_bataille_de_Waterlo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762000"/>
            <a:ext cx="8224838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800px-Charge_of_the_French_Cuirassiers_at_Waterlo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873125"/>
            <a:ext cx="7151688" cy="448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640px-Ludwig_Elsholtz_Erstürmung_von_Planchenoi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0988" y="661988"/>
            <a:ext cx="58166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Jacques-Louis_David_-_The_Emperor_Napoleon_in_His_Study_at_the_Tuileries_-_Google_Art_Projec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7525" y="498475"/>
            <a:ext cx="3579813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1024px-Dernier_carre_de_la_Garde_-_gen_Hi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1557338"/>
            <a:ext cx="7161213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MaclisseMuralFu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438" y="2649538"/>
            <a:ext cx="8528050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o4XusT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0675"/>
            <a:ext cx="9144000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N01601_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9025" y="973138"/>
            <a:ext cx="7048500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cruikshank_-_the_corsican_shuttlecock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" y="935038"/>
            <a:ext cx="7710488" cy="534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800px-Congress_of_Veron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463" y="488950"/>
            <a:ext cx="7334250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The_Battle_of_Trafalgar_by_William_Clarkson_Stanfiel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025" y="1225550"/>
            <a:ext cx="7513638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LargeAllegoryofNapoleon_sCivilCod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9025" y="628650"/>
            <a:ext cx="6497638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Napoleon-death-masks-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513" y="777875"/>
            <a:ext cx="7932737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3apr-belgian-sweets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100013"/>
            <a:ext cx="4227512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 descr="44028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3" y="4441825"/>
            <a:ext cx="2187575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hermes_napoleon_blue_d_6_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3838" y="4441825"/>
            <a:ext cx="2076450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Old_Guard_in_Plancenoit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7050" y="4494213"/>
            <a:ext cx="28765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DiplomatBakery002-e126877654844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3375" y="2024063"/>
            <a:ext cx="307022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DSC_5929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29150" y="100013"/>
            <a:ext cx="2873375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137px-BemE_StrashBylVr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93038" y="100013"/>
            <a:ext cx="1198562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Ien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712788"/>
            <a:ext cx="61087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sim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9013" y="490538"/>
            <a:ext cx="470058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220px-Charles_X_Roi_de_France_et_de_Navarr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6750" y="1360488"/>
            <a:ext cx="2994025" cy="416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469465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000" y="246063"/>
            <a:ext cx="4364038" cy="626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10234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20788"/>
            <a:ext cx="6467475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Battle_of_Waterloo_Ma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488" y="808038"/>
            <a:ext cx="8142287" cy="542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Map-of-Waterloo-Battlefiel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520700"/>
            <a:ext cx="8302625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Battle-of-Waterlo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0538" y="1125538"/>
            <a:ext cx="59436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map-nap-war181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501650"/>
            <a:ext cx="8316912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Joseph_Mallord_William_Turner_02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3313" y="769938"/>
            <a:ext cx="729615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NPS16L - Napoleons Retreat from Mosco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8213" y="852488"/>
            <a:ext cx="73152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minard-od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513" y="285750"/>
            <a:ext cx="8404225" cy="651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450px-War_of_the_Sixth_Coalition_1812.sv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9150" y="563563"/>
            <a:ext cx="5715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15</Words>
  <Application>Microsoft Macintosh PowerPoint</Application>
  <PresentationFormat>On-screen Show (4:3)</PresentationFormat>
  <Paragraphs>6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Trajan Pro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Wolfson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Richard Evans</dc:creator>
  <cp:lastModifiedBy>j.franklin</cp:lastModifiedBy>
  <cp:revision>43</cp:revision>
  <dcterms:created xsi:type="dcterms:W3CDTF">2015-05-31T13:20:27Z</dcterms:created>
  <dcterms:modified xsi:type="dcterms:W3CDTF">2015-06-15T13:53:55Z</dcterms:modified>
</cp:coreProperties>
</file>